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510D-01E5-4C5C-B259-F2F11CC2A82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FFB9-9566-453F-8B49-1197E6C71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510D-01E5-4C5C-B259-F2F11CC2A82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FFB9-9566-453F-8B49-1197E6C71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510D-01E5-4C5C-B259-F2F11CC2A82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FFB9-9566-453F-8B49-1197E6C71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510D-01E5-4C5C-B259-F2F11CC2A82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FFB9-9566-453F-8B49-1197E6C71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510D-01E5-4C5C-B259-F2F11CC2A82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FFB9-9566-453F-8B49-1197E6C71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510D-01E5-4C5C-B259-F2F11CC2A82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FFB9-9566-453F-8B49-1197E6C71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510D-01E5-4C5C-B259-F2F11CC2A82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FFB9-9566-453F-8B49-1197E6C71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510D-01E5-4C5C-B259-F2F11CC2A82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FFB9-9566-453F-8B49-1197E6C71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510D-01E5-4C5C-B259-F2F11CC2A82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FFB9-9566-453F-8B49-1197E6C71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510D-01E5-4C5C-B259-F2F11CC2A82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FFB9-9566-453F-8B49-1197E6C71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510D-01E5-4C5C-B259-F2F11CC2A82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AFFB9-9566-453F-8B49-1197E6C71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5510D-01E5-4C5C-B259-F2F11CC2A821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AFFB9-9566-453F-8B49-1197E6C71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339752" y="311750"/>
            <a:ext cx="641264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Browallia New" pitchFamily="34" charset="-34"/>
              </a:rPr>
              <a:t>Профилактика гриппа, ОРВИ,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Browallia New" pitchFamily="34" charset="-34"/>
              </a:rPr>
              <a:t>коронавирусной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Browallia New" pitchFamily="34" charset="-34"/>
              </a:rPr>
              <a:t> инфекции и других инфекционных заболеваний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Browallia New" pitchFamily="34" charset="-34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latin typeface="Calibri" pitchFamily="34" charset="0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3000" r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80728"/>
            <a:ext cx="43204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a typeface="Microsoft JhengHei" pitchFamily="34" charset="-120"/>
              </a:rPr>
              <a:t>С целью обеспечения сезонной профилактики гриппа, ОРВИ,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ea typeface="Microsoft JhengHei" pitchFamily="34" charset="-120"/>
              </a:rPr>
              <a:t>короновирусной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a typeface="Microsoft JhengHei" pitchFamily="34" charset="-120"/>
              </a:rPr>
              <a:t> инфекции  и других инфекционных заболеваний необходимо проводить следующие мероприятия:</a:t>
            </a:r>
          </a:p>
          <a:p>
            <a:endParaRPr lang="ru-RU" sz="20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3000" r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38164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Microsoft JhengHei" pitchFamily="34" charset="-120"/>
              </a:rPr>
              <a:t>Соблюдение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Microsoft JhengHei" pitchFamily="34" charset="-120"/>
              </a:rPr>
              <a:t>режима дня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Microsoft JhengHei" pitchFamily="34" charset="-120"/>
              </a:rPr>
              <a:t>(достаточный сон, прогулки на свежем воздухе, избегать физических и умственных перегрузок);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Microsoft JhengHei" pitchFamily="34" charset="-120"/>
              </a:rPr>
              <a:t> 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Microsoft JhengHei" pitchFamily="34" charset="-120"/>
              </a:rPr>
              <a:t>Избегать как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Microsoft JhengHei" pitchFamily="34" charset="-120"/>
              </a:rPr>
              <a:t>переохлаждений, так и перегревания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Microsoft JhengHei" pitchFamily="34" charset="-120"/>
              </a:rPr>
              <a:t>детей, особенно младшего возраста;</a:t>
            </a:r>
          </a:p>
          <a:p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+mj-lt"/>
              <a:ea typeface="Microsoft JhengHei" pitchFamily="34" charset="-120"/>
            </a:endParaRP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Microsoft JhengHei" pitchFamily="34" charset="-120"/>
              </a:rPr>
              <a:t>Регулярно и тщательно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Microsoft JhengHei" pitchFamily="34" charset="-120"/>
              </a:rPr>
              <a:t>мыть руки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Microsoft JhengHei" pitchFamily="34" charset="-120"/>
              </a:rPr>
              <a:t> с мылом;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j-lt"/>
              <a:ea typeface="Microsoft JhengHei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3000" r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38164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Использовать индивидуальные или одноразовые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полотенца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Во время кашля и чихания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прикрывать рот и нос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одноразовыми платками;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Прогулка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на улице, 3 – 4 часа, в зависимости от погодных условий.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3000" r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38164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Поддерживать водный баланс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 детском организме, ребёнку ежедневно потреблять достаточно жидкости, детям старше 2 лет – примерно 1 литра воды. На начальном этапе, когда появляются первые симптомы, обильное питье способствует скорейшему очищению организма от патогенных микроорганизмов.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3000" r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381642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Проведение регулярного проветривания и влажной уборки помещения, в котором находится ребенок и квартиры в целом.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Проведение закаливающих мероприятий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: воздушные ванны, хождение босиком по специальной поверхности, гимнастические упражнения, обливание ног водой комнатной температуры на ночь;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3000" r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268760"/>
            <a:ext cx="38164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a typeface="Microsoft JhengHei" pitchFamily="34" charset="-120"/>
              </a:rPr>
              <a:t>Не менее важно соблюдать меры предосторожности: если у малыша возникли первые признаки заболевания (заложенность или насморк, покашливание и т.д.), нужно отменить посещение учреждения.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ea typeface="Microsoft JhengHei" pitchFamily="34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733256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Будьте здоровы!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146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22</cp:revision>
  <dcterms:created xsi:type="dcterms:W3CDTF">2022-11-01T07:56:01Z</dcterms:created>
  <dcterms:modified xsi:type="dcterms:W3CDTF">2022-11-02T05:06:50Z</dcterms:modified>
</cp:coreProperties>
</file>