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F7C9-ED2A-4B2A-B4BF-16313A742125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F740-1467-4ADE-A813-8932C2C1C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130425"/>
            <a:ext cx="6786610" cy="30845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МАДОУ детский сад № 183 города Тюмени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организовать развивающую предметно-пространственную среду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428604"/>
            <a:ext cx="6143668" cy="600079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МОЯ РОДОСЛОВНАЯ ИЛИ ЛЕНТОЧКА МОЕЙ ЖИЗНИ»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Очень важно найти достойное место семейным фотографиям, пусть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альбоме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но под рукой, а лучше в открытом видном виде. Для того, чтобы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зарастала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тропа к нашим предкам, чтобы ребенок, пусть в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самом элементарном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первоначальном варианте узнает истоки своей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ленточки жизни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Ведь главное для него в этом вопросе – как родители относятся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своим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родителям, к своим корням, к родословной.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500042"/>
            <a:ext cx="6143668" cy="55975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детей в детском саду обязательно создаётся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среда, которая информативно богата,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соответствует современным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требованиям к образованию, воспитанию и развитию детей дошкольного возраста.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обеспечивается разнообразием тематики, многообразием дидактического и информационного материала.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Хотелось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 подробнее остановиться на таком моменте, что воспитание и развитие ребенка не должно заканчиваться в детском саду.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 более, если ребенок не посещает детский сад. Родители в любом случае должны серьёзно подойти к созданию развивающей предметной среды дома.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428604"/>
            <a:ext cx="6286544" cy="60007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Семьи живут в различных условиях и поэтому имеют различные возможности для организации детского уголка дома, и, тем не менее, желательно, чтобы в каждой семье была создана такая обстановка, в которой бы ребенок более активно и быстрее познавал окружающий мир во всем его взаимодействии и лишь при небольшом косвенном руководстве взрослых.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Естественно, ребенок должен осваивать все пространство своего дома: действовать, играть и в ванной комнате, и в прихожей, и на кухне. Но у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него должно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и свое пространство, оборудованное с учетом его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психофизических особенностей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возможностей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357166"/>
            <a:ext cx="5929354" cy="61436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помещении должно быть светло. Расширяя поле деятельности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детей, следует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заботиться о разумном сочетании зон деятельности: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книги, мольберты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мозаика должны находиться ближе к свету.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следует концентрировать весь игровой материал в одном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месте, нужно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для детей ситуацию активного поиска (чтобы что–то использовать, нужно встать, пройти, пробежать), в противном случае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избежать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гиподинамии.</a:t>
            </a: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357166"/>
            <a:ext cx="6072230" cy="61436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Прежде всего, важно организовать 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«ДЕТСКОЕ ЗЕРКАЛО»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утверждают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психологи, лучше всего подходит трельяж, люди любят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 отражение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дети дошкольного возраста особенно. Это своего рода адаптация внешнего вида к самому себе, что чрезвычайно важно - жить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ладу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самим собой. В идеале данное зеркало помещается в прихожей: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уходя из дома,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учиться приводить себя в порядок 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вернувшись, осматривает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себя.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наличии таких условий у ребенка формируется культура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своего внешнего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вида и известные качества трудолюбия, самообслуживания.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357166"/>
            <a:ext cx="6072230" cy="61436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Можно организовать дома 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«МИНИ КАРТИННУЮ ГАЛЕРЕЮ»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приучать глаз ребенка к живописи, графике, скульптуре малых форм.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Следует показывать детям различные предметы живописи, чтобы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находились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 не как бездушные предметы интерьера, 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красиво созданные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искусства.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357166"/>
            <a:ext cx="6572296" cy="650083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«МЕШОЧЕК ДОБРЫХ ДЕЛ»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послужит для того, чтобы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заложить семена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доброты. Следует отметить, что сейчас добрые чувства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дошкольника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становятся все более дефицитными.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Мешочек добрых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дел» идея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замечательного выдающегося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Обыкновенный, но симпатичный, яркий, с аппликацией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вышивкой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И рядом коробочка с мелкими предметами (камешки, ракушки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За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каждое сделанное доброе дело в мешочек помещается мелкий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предмет. Итоги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подводятся в субботу или воскресенье, т.е. еженедельно.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Добрых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 ребенок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может совершить множество: поделиться конфетой,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помочь бабушке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маме, пожалеть котенка и т.д. главное вовремя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заметить, поддержать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похвалить, поцеловать ребенка, пожать ему руку,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подсчитывают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камешков в мешочке у ребенка.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357166"/>
            <a:ext cx="6072230" cy="61436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ДЕТСКАЯ ЛАБОРАТОРИЯ – ЭТО СЕРЬЕЗНО»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сам по себе исследователь. Поэтому просто и полезно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элементарную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детскую лабораторию, т.е. собрать в ящичке нужные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детского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исследования предметы: магниты, бинокли, увеличительные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стекла, микрофоны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маленькие весы, компасы и т.д. Постепенно вводить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новые предметы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показывать способы действия, т.е. для чего нужно, где 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используется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85728"/>
            <a:ext cx="6072230" cy="628654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КНИЖКИ В ВАШЕМ ДОМЕ»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Существуют мощные соперники книг – телевизоры и компьютеры.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Детям они очень нравятся. А для слушания и тем более для чтения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нужны волевые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усилия. Поэтому следует весьма внимательно 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разборчиво отнестись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организации и подбору книг дома. Обязательно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обратить внимание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шрифт и иллюстрации в книге, оформление 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содержание, чтобы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были понятны ребенку.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492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МАДОУ детский сад № 183 города Тюмени «Как организовать развивающую предметно-пространственную среду дома»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РАЗВИВАЮЩЕЙ СРЕДЫ  ДОМА</dc:title>
  <dc:creator>relokok@outlook.com</dc:creator>
  <cp:lastModifiedBy>User</cp:lastModifiedBy>
  <cp:revision>4</cp:revision>
  <dcterms:created xsi:type="dcterms:W3CDTF">2020-10-31T19:52:58Z</dcterms:created>
  <dcterms:modified xsi:type="dcterms:W3CDTF">2022-11-01T05:17:01Z</dcterms:modified>
</cp:coreProperties>
</file>